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3" r:id="rId5"/>
    <p:sldId id="262" r:id="rId6"/>
    <p:sldId id="258" r:id="rId7"/>
    <p:sldId id="259" r:id="rId8"/>
    <p:sldId id="26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64B9E-1653-4008-B543-5906D3ADF0EE}" type="datetimeFigureOut">
              <a:rPr lang="en-US" smtClean="0"/>
              <a:t>4/24/2015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B1E07-5078-46E6-897A-BFBEE50FF2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815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64B9E-1653-4008-B543-5906D3ADF0EE}" type="datetimeFigureOut">
              <a:rPr lang="en-US" smtClean="0"/>
              <a:t>4/24/2015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B1E07-5078-46E6-897A-BFBEE50FF2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7574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64B9E-1653-4008-B543-5906D3ADF0EE}" type="datetimeFigureOut">
              <a:rPr lang="en-US" smtClean="0"/>
              <a:t>4/24/2015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B1E07-5078-46E6-897A-BFBEE50FF2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0245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64B9E-1653-4008-B543-5906D3ADF0EE}" type="datetimeFigureOut">
              <a:rPr lang="en-US" smtClean="0"/>
              <a:t>4/24/2015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B1E07-5078-46E6-897A-BFBEE50FF2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482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64B9E-1653-4008-B543-5906D3ADF0EE}" type="datetimeFigureOut">
              <a:rPr lang="en-US" smtClean="0"/>
              <a:t>4/24/2015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B1E07-5078-46E6-897A-BFBEE50FF2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1633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64B9E-1653-4008-B543-5906D3ADF0EE}" type="datetimeFigureOut">
              <a:rPr lang="en-US" smtClean="0"/>
              <a:t>4/24/2015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B1E07-5078-46E6-897A-BFBEE50FF2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36193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64B9E-1653-4008-B543-5906D3ADF0EE}" type="datetimeFigureOut">
              <a:rPr lang="en-US" smtClean="0"/>
              <a:t>4/24/2015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B1E07-5078-46E6-897A-BFBEE50FF2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181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64B9E-1653-4008-B543-5906D3ADF0EE}" type="datetimeFigureOut">
              <a:rPr lang="en-US" smtClean="0"/>
              <a:t>4/24/2015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B1E07-5078-46E6-897A-BFBEE50FF2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8596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64B9E-1653-4008-B543-5906D3ADF0EE}" type="datetimeFigureOut">
              <a:rPr lang="en-US" smtClean="0"/>
              <a:t>4/24/2015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B1E07-5078-46E6-897A-BFBEE50FF2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73200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64B9E-1653-4008-B543-5906D3ADF0EE}" type="datetimeFigureOut">
              <a:rPr lang="en-US" smtClean="0"/>
              <a:t>4/24/2015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B1E07-5078-46E6-897A-BFBEE50FF2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967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64B9E-1653-4008-B543-5906D3ADF0EE}" type="datetimeFigureOut">
              <a:rPr lang="en-US" smtClean="0"/>
              <a:t>4/24/2015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B1E07-5078-46E6-897A-BFBEE50FF2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0423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964B9E-1653-4008-B543-5906D3ADF0EE}" type="datetimeFigureOut">
              <a:rPr lang="en-US" smtClean="0"/>
              <a:t>4/24/2015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EB1E07-5078-46E6-897A-BFBEE50FF2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8148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Ch</a:t>
            </a:r>
            <a:r>
              <a:rPr lang="en-US" dirty="0" smtClean="0"/>
              <a:t> 9-10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Norah </a:t>
            </a:r>
            <a:r>
              <a:rPr lang="en-US" dirty="0" err="1" smtClean="0"/>
              <a:t>alsubaie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8464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Objectives: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PMT function.</a:t>
            </a:r>
          </a:p>
          <a:p>
            <a:r>
              <a:rPr lang="en-US" dirty="0" smtClean="0"/>
              <a:t>Perform a basic what-if analysis.</a:t>
            </a:r>
          </a:p>
          <a:p>
            <a:r>
              <a:rPr lang="en-US" dirty="0" smtClean="0"/>
              <a:t>Use Goal Seek to calculate a solution.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30263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PMT function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calculate the size of the monthly or quarterly payments required to pay off a loan or meet an investment goal, use the PMT function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=PMT(rate, nper, pv, [</a:t>
            </a:r>
            <a:r>
              <a:rPr lang="en-US" dirty="0" err="1" smtClean="0"/>
              <a:t>fv</a:t>
            </a:r>
            <a:r>
              <a:rPr lang="en-US" dirty="0" smtClean="0"/>
              <a:t>=0] [type=0])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85844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Excel Formula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	PMT( rate, nper , pv , fv), where		</a:t>
            </a:r>
          </a:p>
          <a:p>
            <a:r>
              <a:rPr lang="en-US" dirty="0" smtClean="0"/>
              <a:t>rate: is the interest rate for the loan.	</a:t>
            </a:r>
          </a:p>
          <a:p>
            <a:r>
              <a:rPr lang="en-US" dirty="0" smtClean="0"/>
              <a:t>nper: is the total number of payments for the loan	</a:t>
            </a:r>
          </a:p>
          <a:p>
            <a:r>
              <a:rPr lang="en-US" dirty="0" smtClean="0"/>
              <a:t>pv:	is the present value, or the total amount that a series of future payments is worth now; also known as principal.		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72773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Example: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4308" y="1600200"/>
            <a:ext cx="7039905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224975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To perform what-if analysis: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u="sng" dirty="0" smtClean="0"/>
              <a:t>To perform Goal Seek:</a:t>
            </a:r>
          </a:p>
          <a:p>
            <a:r>
              <a:rPr lang="en-US" dirty="0" smtClean="0"/>
              <a:t>In the Data Tools group on the Data tab, click the What-If Analysis button, and then click Goal Seek</a:t>
            </a:r>
          </a:p>
          <a:p>
            <a:r>
              <a:rPr lang="en-US" dirty="0" smtClean="0"/>
              <a:t>In the Set cell box, select the result cell, and then, in the To value box, specify its value (goal)</a:t>
            </a:r>
          </a:p>
          <a:p>
            <a:r>
              <a:rPr lang="en-US" dirty="0" smtClean="0"/>
              <a:t>In the By changing cell box, specify the input cell</a:t>
            </a:r>
          </a:p>
          <a:p>
            <a:r>
              <a:rPr lang="en-US" dirty="0" smtClean="0"/>
              <a:t>Click the OK button. The value of the input cell changes to set the value of the result cell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99731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706" y="2819400"/>
            <a:ext cx="7486522" cy="1985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013135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Example</a:t>
            </a:r>
            <a:endParaRPr lang="en-US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3972" y="1600200"/>
            <a:ext cx="4567558" cy="365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992382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157</Words>
  <Application>Microsoft Office PowerPoint</Application>
  <PresentationFormat>On-screen Show (4:3)</PresentationFormat>
  <Paragraphs>23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Ch 9-10</vt:lpstr>
      <vt:lpstr>Objectives:</vt:lpstr>
      <vt:lpstr>PMT function</vt:lpstr>
      <vt:lpstr>Excel Formula</vt:lpstr>
      <vt:lpstr>Example:</vt:lpstr>
      <vt:lpstr>To perform what-if analysis: </vt:lpstr>
      <vt:lpstr>PowerPoint Presentation</vt:lpstr>
      <vt:lpstr>Example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win7</dc:creator>
  <cp:lastModifiedBy>win7</cp:lastModifiedBy>
  <cp:revision>13</cp:revision>
  <dcterms:created xsi:type="dcterms:W3CDTF">2015-04-24T11:25:26Z</dcterms:created>
  <dcterms:modified xsi:type="dcterms:W3CDTF">2015-04-24T13:43:47Z</dcterms:modified>
</cp:coreProperties>
</file>